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69" r:id="rId5"/>
    <p:sldId id="270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73" r:id="rId14"/>
    <p:sldId id="274" r:id="rId15"/>
    <p:sldId id="275" r:id="rId16"/>
    <p:sldId id="276" r:id="rId17"/>
    <p:sldId id="266" r:id="rId18"/>
    <p:sldId id="267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4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200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hi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51D8-8F58-3E4C-B5BD-30860338E6A4}" type="datetimeFigureOut">
              <a:rPr lang="it-IT" smtClean="0"/>
              <a:t>30/04/16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A3716-BDDF-F74A-A872-305A3F0FDFF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09591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hi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F2F4-778C-1F4D-A26E-4E18F95EA3E2}" type="datetimeFigureOut">
              <a:rPr lang="it-IT" smtClean="0"/>
              <a:t>30/04/16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CB5DD-0E5D-6740-BF33-DD7A26DD26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75358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007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38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85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15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001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16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662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</a:t>
            </a:r>
            <a:r>
              <a:rPr lang="it-IT" dirty="0" err="1" smtClean="0"/>
              <a:t>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17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052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frustration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4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9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 WITH CRASH WALL, FIRE</a:t>
            </a:r>
            <a:r>
              <a:rPr lang="it-IT" baseline="0" dirty="0" smtClean="0"/>
              <a:t>WALL, ROD STRUCTURE OF THE CRASH BOX</a:t>
            </a:r>
            <a:r>
              <a:rPr lang="is-IS" baseline="0" dirty="0" smtClean="0"/>
              <a:t>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3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71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</a:t>
            </a:r>
            <a:r>
              <a:rPr lang="it-IT" baseline="0" dirty="0" smtClean="0"/>
              <a:t> OF A COMPLEX ORDER OF DEFORMATION 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66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MEMBER</a:t>
            </a:r>
            <a:r>
              <a:rPr lang="it-IT" baseline="0" dirty="0" smtClean="0"/>
              <a:t> WITH NODES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07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LOADPATH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18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</a:t>
            </a:r>
            <a:r>
              <a:rPr lang="it-IT" dirty="0" smtClean="0"/>
              <a:t>LOADPATH with mass and gap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77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CRASHBOX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1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1°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hi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57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ECD5-515E-4817-8A06-1D2ED2C83850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1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41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7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2427-B1DD-49E6-9F05-DE0F1467D7DC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508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17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447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55A2E49-18A1-40BC-BA5D-5A2EC8FDDF15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8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3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4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5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5.png"/><Relationship Id="rId1" Type="http://schemas.microsoft.com/office/2007/relationships/media" Target="../media/media6.avi"/><Relationship Id="rId2" Type="http://schemas.openxmlformats.org/officeDocument/2006/relationships/video" Target="../media/media6.avi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94553" y="588723"/>
            <a:ext cx="5063647" cy="3729277"/>
          </a:xfrm>
        </p:spPr>
        <p:txBody>
          <a:bodyPr>
            <a:noAutofit/>
          </a:bodyPr>
          <a:lstStyle/>
          <a:p>
            <a:r>
              <a:rPr lang="it-IT" sz="4000" dirty="0"/>
              <a:t>A </a:t>
            </a:r>
            <a:r>
              <a:rPr lang="it-IT" sz="4000" dirty="0" err="1"/>
              <a:t>deformation</a:t>
            </a:r>
            <a:r>
              <a:rPr lang="it-IT" sz="4000" dirty="0"/>
              <a:t> </a:t>
            </a:r>
            <a:r>
              <a:rPr lang="it-IT" sz="4000" dirty="0" err="1"/>
              <a:t>order</a:t>
            </a:r>
            <a:r>
              <a:rPr lang="it-IT" sz="4000" dirty="0"/>
              <a:t> </a:t>
            </a:r>
            <a:r>
              <a:rPr lang="it-IT" sz="4000" dirty="0" err="1"/>
              <a:t>analysis</a:t>
            </a:r>
            <a:r>
              <a:rPr lang="it-IT" sz="4000" dirty="0"/>
              <a:t> </a:t>
            </a:r>
            <a:r>
              <a:rPr lang="it-IT" sz="4000" dirty="0" err="1"/>
              <a:t>tool</a:t>
            </a:r>
            <a:r>
              <a:rPr lang="it-IT" sz="4000" dirty="0"/>
              <a:t> for </a:t>
            </a:r>
            <a:r>
              <a:rPr lang="it-IT" sz="4000" dirty="0" err="1"/>
              <a:t>vehicle</a:t>
            </a:r>
            <a:r>
              <a:rPr lang="it-IT" sz="4000" dirty="0"/>
              <a:t> </a:t>
            </a:r>
            <a:r>
              <a:rPr lang="it-IT" sz="4000" dirty="0" err="1"/>
              <a:t>structures</a:t>
            </a:r>
            <a:r>
              <a:rPr lang="it-IT" sz="4000" dirty="0"/>
              <a:t> in </a:t>
            </a:r>
            <a:r>
              <a:rPr lang="it-IT" sz="4000" dirty="0" err="1"/>
              <a:t>crashworthiness</a:t>
            </a:r>
            <a:r>
              <a:rPr lang="it-IT" sz="4000" dirty="0"/>
              <a:t> design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Daniel </a:t>
            </a:r>
            <a:r>
              <a:rPr lang="it-IT" dirty="0" err="1" smtClean="0"/>
              <a:t>Perez</a:t>
            </a:r>
            <a:r>
              <a:rPr lang="it-IT" dirty="0" smtClean="0"/>
              <a:t> Ramirez</a:t>
            </a:r>
            <a:endParaRPr lang="it-IT" dirty="0"/>
          </a:p>
          <a:p>
            <a:r>
              <a:rPr lang="it-IT" dirty="0" smtClean="0"/>
              <a:t>Massimo Sferza</a:t>
            </a:r>
            <a:endParaRPr lang="it-IT" dirty="0"/>
          </a:p>
          <a:p>
            <a:r>
              <a:rPr lang="it-IT" dirty="0" err="1" smtClean="0"/>
              <a:t>Moustafa</a:t>
            </a:r>
            <a:r>
              <a:rPr lang="it-IT" dirty="0" smtClean="0"/>
              <a:t> </a:t>
            </a:r>
            <a:r>
              <a:rPr lang="it-IT" dirty="0" err="1" smtClean="0"/>
              <a:t>Alsayed</a:t>
            </a:r>
            <a:r>
              <a:rPr lang="it-IT" dirty="0" smtClean="0"/>
              <a:t> </a:t>
            </a:r>
            <a:r>
              <a:rPr lang="it-IT" dirty="0" err="1"/>
              <a:t>Ahmad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8" name="Sottotitolo 2"/>
          <p:cNvSpPr txBox="1">
            <a:spLocks/>
          </p:cNvSpPr>
          <p:nvPr/>
        </p:nvSpPr>
        <p:spPr>
          <a:xfrm>
            <a:off x="4363156" y="5598621"/>
            <a:ext cx="4095044" cy="52775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20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Software Lab Presentation – </a:t>
            </a:r>
            <a:r>
              <a:rPr lang="it-IT" dirty="0" smtClean="0"/>
              <a:t>1</a:t>
            </a:r>
            <a:r>
              <a:rPr lang="it-IT" baseline="30000" dirty="0" smtClean="0"/>
              <a:t>st</a:t>
            </a:r>
            <a:r>
              <a:rPr lang="it-IT" dirty="0" smtClean="0"/>
              <a:t> </a:t>
            </a:r>
            <a:r>
              <a:rPr lang="it-IT" dirty="0" err="1"/>
              <a:t>Review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5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19399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25295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example</a:t>
            </a:r>
            <a:r>
              <a:rPr lang="it-IT" dirty="0" smtClean="0"/>
              <a:t> 1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: II, I</a:t>
            </a:r>
            <a:endParaRPr lang="it-IT" dirty="0"/>
          </a:p>
        </p:txBody>
      </p:sp>
      <p:pic>
        <p:nvPicPr>
          <p:cNvPr id="4" name="Sequence1_1Path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325" y="2887663"/>
            <a:ext cx="3703638" cy="2674937"/>
          </a:xfrm>
        </p:spPr>
      </p:pic>
      <p:sp>
        <p:nvSpPr>
          <p:cNvPr id="6" name="Segnaposto tes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: I, II</a:t>
            </a:r>
            <a:endParaRPr lang="it-IT" dirty="0"/>
          </a:p>
        </p:txBody>
      </p:sp>
      <p:pic>
        <p:nvPicPr>
          <p:cNvPr id="8" name="Sequence2_1Path.avi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64075" y="2889250"/>
            <a:ext cx="3700463" cy="2673350"/>
          </a:xfrm>
        </p:spPr>
      </p:pic>
    </p:spTree>
    <p:extLst>
      <p:ext uri="{BB962C8B-B14F-4D97-AF65-F5344CB8AC3E}">
        <p14:creationId xmlns:p14="http://schemas.microsoft.com/office/powerpoint/2010/main" val="414392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pic>
        <p:nvPicPr>
          <p:cNvPr id="4" name="Sequence1_2Path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846263"/>
            <a:ext cx="5568950" cy="4022725"/>
          </a:xfrm>
        </p:spPr>
      </p:pic>
    </p:spTree>
    <p:extLst>
      <p:ext uri="{BB962C8B-B14F-4D97-AF65-F5344CB8AC3E}">
        <p14:creationId xmlns:p14="http://schemas.microsoft.com/office/powerpoint/2010/main" val="13280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pic>
        <p:nvPicPr>
          <p:cNvPr id="4" name="Sequence2_2Path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846263"/>
            <a:ext cx="5568950" cy="4022725"/>
          </a:xfrm>
        </p:spPr>
      </p:pic>
    </p:spTree>
    <p:extLst>
      <p:ext uri="{BB962C8B-B14F-4D97-AF65-F5344CB8AC3E}">
        <p14:creationId xmlns:p14="http://schemas.microsoft.com/office/powerpoint/2010/main" val="149335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pic>
        <p:nvPicPr>
          <p:cNvPr id="4" name="Sequence3_2Path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846263"/>
            <a:ext cx="5568950" cy="4022725"/>
          </a:xfrm>
        </p:spPr>
      </p:pic>
    </p:spTree>
    <p:extLst>
      <p:ext uri="{BB962C8B-B14F-4D97-AF65-F5344CB8AC3E}">
        <p14:creationId xmlns:p14="http://schemas.microsoft.com/office/powerpoint/2010/main" val="7283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pic>
        <p:nvPicPr>
          <p:cNvPr id="5" name="Sequence4_2Path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9750" y="1846263"/>
            <a:ext cx="5568950" cy="4022725"/>
          </a:xfrm>
        </p:spPr>
      </p:pic>
    </p:spTree>
    <p:extLst>
      <p:ext uri="{BB962C8B-B14F-4D97-AF65-F5344CB8AC3E}">
        <p14:creationId xmlns:p14="http://schemas.microsoft.com/office/powerpoint/2010/main" val="9306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complex</a:t>
            </a:r>
            <a:r>
              <a:rPr lang="it-IT" dirty="0" smtClean="0"/>
              <a:t> case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1625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 smtClean="0"/>
              <a:t>Engineers</a:t>
            </a:r>
            <a:r>
              <a:rPr lang="it-IT" dirty="0" smtClean="0"/>
              <a:t> </a:t>
            </a:r>
            <a:r>
              <a:rPr lang="it-IT" dirty="0"/>
              <a:t>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paper</a:t>
            </a:r>
            <a:r>
              <a:rPr lang="it-IT" dirty="0"/>
              <a:t> and a </a:t>
            </a:r>
            <a:r>
              <a:rPr lang="it-IT" dirty="0" err="1"/>
              <a:t>pen</a:t>
            </a:r>
            <a:endParaRPr lang="it-IT" dirty="0"/>
          </a:p>
        </p:txBody>
      </p:sp>
      <p:pic>
        <p:nvPicPr>
          <p:cNvPr id="4" name="Segnaposto contenuto 3" descr="12788656744_91fa14940d_o.jp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6" b="1470"/>
          <a:stretch/>
        </p:blipFill>
        <p:spPr>
          <a:xfrm>
            <a:off x="0" y="-36000"/>
            <a:ext cx="9143989" cy="4968000"/>
          </a:xfrm>
        </p:spPr>
      </p:pic>
      <p:sp>
        <p:nvSpPr>
          <p:cNvPr id="3" name="Segnaposto tes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0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Tasks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Given</a:t>
            </a:r>
            <a:r>
              <a:rPr lang="it-IT" dirty="0" smtClean="0"/>
              <a:t> a </a:t>
            </a:r>
            <a:r>
              <a:rPr lang="it-IT" dirty="0" err="1" smtClean="0"/>
              <a:t>topological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, solve the </a:t>
            </a:r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 smtClean="0"/>
          </a:p>
          <a:p>
            <a:r>
              <a:rPr lang="it-IT" dirty="0" err="1" smtClean="0"/>
              <a:t>Given</a:t>
            </a:r>
            <a:r>
              <a:rPr lang="it-IT" dirty="0"/>
              <a:t> </a:t>
            </a:r>
            <a:r>
              <a:rPr lang="it-IT" dirty="0" smtClean="0"/>
              <a:t>the </a:t>
            </a:r>
            <a:r>
              <a:rPr lang="it-IT" dirty="0" err="1" smtClean="0"/>
              <a:t>material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, </a:t>
            </a:r>
            <a:r>
              <a:rPr lang="it-IT" dirty="0" err="1" smtClean="0"/>
              <a:t>find</a:t>
            </a:r>
            <a:r>
              <a:rPr lang="it-IT" dirty="0" smtClean="0"/>
              <a:t> the </a:t>
            </a:r>
            <a:r>
              <a:rPr lang="it-IT" dirty="0" err="1" smtClean="0"/>
              <a:t>actual</a:t>
            </a:r>
            <a:r>
              <a:rPr lang="it-IT" dirty="0" smtClean="0"/>
              <a:t> </a:t>
            </a:r>
            <a:r>
              <a:rPr lang="it-IT" dirty="0" err="1" smtClean="0"/>
              <a:t>OoD</a:t>
            </a:r>
            <a:endParaRPr lang="it-IT" dirty="0" smtClean="0"/>
          </a:p>
          <a:p>
            <a:r>
              <a:rPr lang="it-IT" dirty="0" smtClean="0"/>
              <a:t>Show the </a:t>
            </a:r>
            <a:r>
              <a:rPr lang="it-IT" dirty="0" err="1" smtClean="0"/>
              <a:t>results</a:t>
            </a:r>
            <a:r>
              <a:rPr lang="it-IT" dirty="0" smtClean="0"/>
              <a:t> in a </a:t>
            </a:r>
            <a:r>
              <a:rPr lang="it-IT" dirty="0" err="1" smtClean="0"/>
              <a:t>graphical</a:t>
            </a:r>
            <a:r>
              <a:rPr lang="it-IT" dirty="0" smtClean="0"/>
              <a:t> </a:t>
            </a:r>
            <a:r>
              <a:rPr lang="it-IT" dirty="0" err="1" smtClean="0"/>
              <a:t>animation</a:t>
            </a:r>
            <a:r>
              <a:rPr lang="it-IT" dirty="0" smtClean="0"/>
              <a:t> video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720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Early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 </a:t>
            </a:r>
            <a:r>
              <a:rPr lang="it-IT" dirty="0" err="1" smtClean="0"/>
              <a:t>vehicle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2325" y="1909599"/>
            <a:ext cx="7543800" cy="3896053"/>
          </a:xfrm>
        </p:spPr>
      </p:pic>
    </p:spTree>
    <p:extLst>
      <p:ext uri="{BB962C8B-B14F-4D97-AF65-F5344CB8AC3E}">
        <p14:creationId xmlns:p14="http://schemas.microsoft.com/office/powerpoint/2010/main" val="21836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Front crash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912555"/>
            <a:ext cx="7543800" cy="3890141"/>
          </a:xfrm>
        </p:spPr>
      </p:pic>
    </p:spTree>
    <p:extLst>
      <p:ext uri="{BB962C8B-B14F-4D97-AF65-F5344CB8AC3E}">
        <p14:creationId xmlns:p14="http://schemas.microsoft.com/office/powerpoint/2010/main" val="13584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912555"/>
            <a:ext cx="7543800" cy="3890141"/>
          </a:xfrm>
        </p:spPr>
      </p:pic>
    </p:spTree>
    <p:extLst>
      <p:ext uri="{BB962C8B-B14F-4D97-AF65-F5344CB8AC3E}">
        <p14:creationId xmlns:p14="http://schemas.microsoft.com/office/powerpoint/2010/main" val="1480716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912555"/>
            <a:ext cx="7543800" cy="3890141"/>
          </a:xfrm>
        </p:spPr>
      </p:pic>
    </p:spTree>
    <p:extLst>
      <p:ext uri="{BB962C8B-B14F-4D97-AF65-F5344CB8AC3E}">
        <p14:creationId xmlns:p14="http://schemas.microsoft.com/office/powerpoint/2010/main" val="169285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912555"/>
            <a:ext cx="7543800" cy="3890141"/>
          </a:xfrm>
        </p:spPr>
      </p:pic>
    </p:spTree>
    <p:extLst>
      <p:ext uri="{BB962C8B-B14F-4D97-AF65-F5344CB8AC3E}">
        <p14:creationId xmlns:p14="http://schemas.microsoft.com/office/powerpoint/2010/main" val="83427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Order of </a:t>
            </a:r>
            <a:r>
              <a:rPr lang="it-IT" dirty="0" err="1" smtClean="0"/>
              <a:t>deformation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42304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18618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0" y="1846263"/>
            <a:ext cx="7515369" cy="4022725"/>
          </a:xfrm>
        </p:spPr>
      </p:pic>
    </p:spTree>
    <p:extLst>
      <p:ext uri="{BB962C8B-B14F-4D97-AF65-F5344CB8AC3E}">
        <p14:creationId xmlns:p14="http://schemas.microsoft.com/office/powerpoint/2010/main" val="237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</TotalTime>
  <Words>219</Words>
  <Application>Microsoft Macintosh PowerPoint</Application>
  <PresentationFormat>Presentazione su schermo (4:3)</PresentationFormat>
  <Paragraphs>71</Paragraphs>
  <Slides>19</Slides>
  <Notes>15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Wingdings 3</vt:lpstr>
      <vt:lpstr>Retrospettivo</vt:lpstr>
      <vt:lpstr>A deformation order analysis tool for vehicle structures in crashworthiness design </vt:lpstr>
      <vt:lpstr>Early phase vehicle structure design</vt:lpstr>
      <vt:lpstr>Front crash</vt:lpstr>
      <vt:lpstr>Front crash</vt:lpstr>
      <vt:lpstr>Front crash</vt:lpstr>
      <vt:lpstr>Front crash</vt:lpstr>
      <vt:lpstr>Order of deformation problem</vt:lpstr>
      <vt:lpstr>Order of deformation problem</vt:lpstr>
      <vt:lpstr>Order of deformation problem</vt:lpstr>
      <vt:lpstr>Order of deformation problem</vt:lpstr>
      <vt:lpstr>Order of deformation problem</vt:lpstr>
      <vt:lpstr>Ood problem: example 1</vt:lpstr>
      <vt:lpstr>Ood problem: example 2</vt:lpstr>
      <vt:lpstr>Ood problem: example 2</vt:lpstr>
      <vt:lpstr>Ood problem: example 2</vt:lpstr>
      <vt:lpstr>Ood problem: example 2</vt:lpstr>
      <vt:lpstr>Ood problem: complex case</vt:lpstr>
      <vt:lpstr>Engineers are still doing that using paper and a pen</vt:lpstr>
      <vt:lpstr>Tasks of our project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deformation order analysis tool for vehicle structures in crashworthiness design </dc:title>
  <dc:creator>Massimo Sferza</dc:creator>
  <cp:lastModifiedBy>Massimo Sferza</cp:lastModifiedBy>
  <cp:revision>14</cp:revision>
  <dcterms:created xsi:type="dcterms:W3CDTF">2016-04-29T13:31:34Z</dcterms:created>
  <dcterms:modified xsi:type="dcterms:W3CDTF">2016-04-30T14:27:04Z</dcterms:modified>
</cp:coreProperties>
</file>